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iO7FsCfniaQ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title="Orientações quanto ao preenchimento do Fast-Track para acompanhamento das UBS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44600" y="152400"/>
            <a:ext cx="6654800" cy="499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