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xXO8PodSjDk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Guia de Paramentação e Desparamentação para Profissionais da Saúd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4600" y="152400"/>
            <a:ext cx="6654800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